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A01A1-2BA5-4952-B9DA-131954E20149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E17C4-FEAD-4758-B194-C0EA928F01FA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2079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E17C4-FEAD-4758-B194-C0EA928F01FA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02822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10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227C4EF-9C91-4850-802F-3FD907E2717C}" type="datetimeFigureOut">
              <a:rPr lang="es-ES" smtClean="0"/>
              <a:t>20/12/2011</a:t>
            </a:fld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B44B4E-78BD-43DE-8691-8C6327D06395}" type="slidenum">
              <a:rPr lang="es-ES" smtClean="0"/>
              <a:t>‹Nº›</a:t>
            </a:fld>
            <a:endParaRPr lang="es-E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 descr="http://4.bp.blogspot.com/_LemE8uXxeg8/R_gN-X8UkBI/AAAAAAAAAC4/UJsKj9A8bF8/S760/ojo_naturaleza_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493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-1116632" y="316969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dirty="0" smtClean="0">
                <a:solidFill>
                  <a:srgbClr val="FF0066"/>
                </a:solidFill>
              </a:rPr>
              <a:t>Tema 4</a:t>
            </a:r>
            <a:endParaRPr lang="es-ES" sz="6000" dirty="0">
              <a:solidFill>
                <a:srgbClr val="FF0066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139952" y="4340245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Naturaleza y sociedad</a:t>
            </a:r>
            <a:endParaRPr lang="es-E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9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-tofl6cEVez0/TdLaZVez_2I/AAAAAAAAABA/bSKJ7osCln4/s1600/naturale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18" y="1556792"/>
            <a:ext cx="3608738" cy="274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50843" y="525395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latin typeface="Cooper Black" pitchFamily="18" charset="0"/>
              </a:rPr>
              <a:t>1. Etapas relación hombre naturaleza</a:t>
            </a:r>
            <a:endParaRPr lang="es-ES" sz="3200" dirty="0">
              <a:latin typeface="Cooper Black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836028" y="4509120"/>
            <a:ext cx="4176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En cada etapa el hombre a aprovechado los recursos disponibles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99460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67544" y="292305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Cooper Black" pitchFamily="18" charset="0"/>
              </a:rPr>
              <a:t>A) Desde el origen del hombre hasta el </a:t>
            </a:r>
            <a:r>
              <a:rPr lang="es-ES" sz="2400" dirty="0" smtClean="0">
                <a:latin typeface="Cooper Black" pitchFamily="18" charset="0"/>
              </a:rPr>
              <a:t>S.XIX </a:t>
            </a:r>
            <a:endParaRPr lang="es-ES" sz="2400" dirty="0">
              <a:latin typeface="Cooper Black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1340768"/>
            <a:ext cx="727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-Agricultura y ganadería.</a:t>
            </a:r>
          </a:p>
          <a:p>
            <a:r>
              <a:rPr lang="es-ES" sz="2000" dirty="0" smtClean="0"/>
              <a:t>-Tecnología limitada.</a:t>
            </a:r>
          </a:p>
          <a:p>
            <a:r>
              <a:rPr lang="es-ES" sz="2000" dirty="0" smtClean="0"/>
              <a:t>-Trabajo físico de hombres y animales.</a:t>
            </a:r>
          </a:p>
          <a:p>
            <a:r>
              <a:rPr lang="es-ES" sz="2000" dirty="0" smtClean="0"/>
              <a:t>-Escasa producción.</a:t>
            </a:r>
          </a:p>
          <a:p>
            <a:r>
              <a:rPr lang="es-ES" sz="2000" dirty="0" smtClean="0"/>
              <a:t>-Recursos: hierro, cobre, estaño y plata (en poca cantidad).</a:t>
            </a:r>
          </a:p>
          <a:p>
            <a:endParaRPr lang="es-ES" sz="2000" dirty="0"/>
          </a:p>
        </p:txBody>
      </p:sp>
      <p:pic>
        <p:nvPicPr>
          <p:cNvPr id="2051" name="Picture 3" descr="C:\Users\alumno\Desktop\Sin títu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166" y="3331753"/>
            <a:ext cx="3949089" cy="279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81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31640" y="40466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Cooper Black" pitchFamily="18" charset="0"/>
              </a:rPr>
              <a:t>B) Desde el </a:t>
            </a:r>
            <a:r>
              <a:rPr lang="es-ES" sz="2400" dirty="0" smtClean="0">
                <a:latin typeface="Cooper Black" pitchFamily="18" charset="0"/>
              </a:rPr>
              <a:t>S.XIX </a:t>
            </a:r>
            <a:r>
              <a:rPr lang="es-ES" sz="2400" dirty="0" smtClean="0">
                <a:latin typeface="Cooper Black" pitchFamily="18" charset="0"/>
              </a:rPr>
              <a:t>hasta los años 60 (1960)</a:t>
            </a:r>
            <a:endParaRPr lang="es-ES" sz="2400" dirty="0">
              <a:latin typeface="Cooper Black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980728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 Durante este periodo se cree que la naturaleza y sus recursos son inagotables.</a:t>
            </a:r>
          </a:p>
          <a:p>
            <a:r>
              <a:rPr lang="es-ES" dirty="0" smtClean="0"/>
              <a:t>- Los recursos se obtienen con más facilidad y rapidez.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Gran desarrollo económico (en los países desarrollados).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Sencillez del trabajo humano.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No se teme por el agotamiento de los recursos, no hay conservación de la naturaleza.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3" name="Picture 2" descr="http://blog.espol.edu.ec/gmendiet/files/2011/09/contamina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873" y="2924944"/>
            <a:ext cx="3333750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logdefarmacia.com/wp-content/uploads/2010/12/contaminacion-ai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515" y="3212976"/>
            <a:ext cx="3600400" cy="246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33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476672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Cooper Black" pitchFamily="18" charset="0"/>
              </a:rPr>
              <a:t>C) Actualidad</a:t>
            </a:r>
            <a:endParaRPr lang="es-ES" sz="2400" dirty="0">
              <a:latin typeface="Cooper Black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87624" y="1340768"/>
            <a:ext cx="698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 smtClean="0"/>
              <a:t>¡Nos cargamos la tierra!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Sobrexplotamos los recursos naturales a un ritmo muy elevado.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Provoca que nuestro ritmo de vida sea insostenible y un fuerte impacto ambiental.</a:t>
            </a:r>
            <a:endParaRPr lang="es-ES" dirty="0"/>
          </a:p>
        </p:txBody>
      </p:sp>
      <p:pic>
        <p:nvPicPr>
          <p:cNvPr id="2050" name="Picture 2" descr="http://3.bp.blogspot.com/_m4Imx5y8bhE/S7OuJmdnHLI/AAAAAAAAAKg/VfCmplvR-Zw/s1600/20090709160059_Conversatori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903" y="3153473"/>
            <a:ext cx="4512497" cy="335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1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02422" y="33265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Cooper Black" pitchFamily="18" charset="0"/>
              </a:rPr>
              <a:t>2. Desarrollo sostenible</a:t>
            </a:r>
            <a:endParaRPr lang="es-ES" sz="3200" dirty="0">
              <a:latin typeface="Cooper Black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39552" y="1196752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 smtClean="0"/>
              <a:t>En los países desarrollados se ha producido una sobrexplotación de los recursos: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Agua (contaminada por consumo excesivo).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Combustibles fósiles, como el petróleo, carbón y gas (uso excesivo).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Degradación y empobrecimiento del medio ambiente.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Contaminación del medio ambiente.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Contaminación por sobrexplotación de los recursos.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Consumo excesivo de productos contaminantes.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Acumulación de gran cantidad de residuos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/>
              <a:t>Contaminación y alteración del medio ambiente.  </a:t>
            </a:r>
            <a:endParaRPr lang="es-ES" dirty="0"/>
          </a:p>
        </p:txBody>
      </p:sp>
      <p:pic>
        <p:nvPicPr>
          <p:cNvPr id="3074" name="Picture 2" descr="http://t0.gstatic.com/images?q=tbn:ANd9GcTd-GDrSWWDZce8gaaf-VpcCoWq6DhbcOWn6-gztL1Tv7SgeI-SA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2143125" cy="214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6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31640" y="40466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latin typeface="Cooper Black" pitchFamily="18" charset="0"/>
              </a:rPr>
              <a:t>2.1 Desigualdades entre países</a:t>
            </a:r>
            <a:endParaRPr lang="es-ES" sz="2400" dirty="0">
              <a:latin typeface="Cooper Black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971600" y="501317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riqueza de los países depende de la existencia en ellos de recursos naturales.</a:t>
            </a:r>
          </a:p>
          <a:p>
            <a:endParaRPr lang="es-ES" dirty="0"/>
          </a:p>
        </p:txBody>
      </p:sp>
      <p:pic>
        <p:nvPicPr>
          <p:cNvPr id="4098" name="Picture 2" descr="http://2.bp.blogspot.com/_CXXsh3imIJ0/S_1gF3OHjPI/AAAAAAAAADM/Y03Swit_ZJc/s1600/untitled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1337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4.bp.blogspot.com/-pKHeP1DDsTY/TXTwyq4bAgI/AAAAAAAAAx8/9p73Xil0TL4/s1600/Desiguald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23579"/>
            <a:ext cx="4032448" cy="416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67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</TotalTime>
  <Words>265</Words>
  <Application>Microsoft Office PowerPoint</Application>
  <PresentationFormat>Presentación en pantalla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Concurrencia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4</dc:title>
  <dc:creator>alumno</dc:creator>
  <cp:lastModifiedBy>alumno</cp:lastModifiedBy>
  <cp:revision>14</cp:revision>
  <dcterms:created xsi:type="dcterms:W3CDTF">2011-12-13T11:02:31Z</dcterms:created>
  <dcterms:modified xsi:type="dcterms:W3CDTF">2011-12-20T11:41:41Z</dcterms:modified>
</cp:coreProperties>
</file>