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8D0CE-8453-4E2F-9B9C-F7FAF4D8D4F0}" type="datetimeFigureOut">
              <a:rPr lang="es-ES" smtClean="0"/>
              <a:t>28/05/2012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5264D-CB94-4902-BBE8-BADCD70827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8107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55264D-CB94-4902-BBE8-BADCD70827D4}" type="slidenum">
              <a:rPr lang="es-ES" smtClean="0"/>
              <a:t>2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77B32-4AF6-4FA3-B8B5-1842D7CD1CD1}" type="datetimeFigureOut">
              <a:rPr lang="es-ES" smtClean="0"/>
              <a:pPr/>
              <a:t>28/05/2012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D89B-A94D-4474-BEEB-3A27A8CFEC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5716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77B32-4AF6-4FA3-B8B5-1842D7CD1CD1}" type="datetimeFigureOut">
              <a:rPr lang="es-ES" smtClean="0"/>
              <a:pPr/>
              <a:t>28/05/2012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D89B-A94D-4474-BEEB-3A27A8CFEC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57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77B32-4AF6-4FA3-B8B5-1842D7CD1CD1}" type="datetimeFigureOut">
              <a:rPr lang="es-ES" smtClean="0"/>
              <a:pPr/>
              <a:t>28/05/2012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D89B-A94D-4474-BEEB-3A27A8CFEC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526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77B32-4AF6-4FA3-B8B5-1842D7CD1CD1}" type="datetimeFigureOut">
              <a:rPr lang="es-ES" smtClean="0"/>
              <a:pPr/>
              <a:t>28/05/2012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D89B-A94D-4474-BEEB-3A27A8CFEC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3768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77B32-4AF6-4FA3-B8B5-1842D7CD1CD1}" type="datetimeFigureOut">
              <a:rPr lang="es-ES" smtClean="0"/>
              <a:pPr/>
              <a:t>28/05/2012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D89B-A94D-4474-BEEB-3A27A8CFEC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671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77B32-4AF6-4FA3-B8B5-1842D7CD1CD1}" type="datetimeFigureOut">
              <a:rPr lang="es-ES" smtClean="0"/>
              <a:pPr/>
              <a:t>28/05/2012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D89B-A94D-4474-BEEB-3A27A8CFEC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0053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77B32-4AF6-4FA3-B8B5-1842D7CD1CD1}" type="datetimeFigureOut">
              <a:rPr lang="es-ES" smtClean="0"/>
              <a:pPr/>
              <a:t>28/05/2012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D89B-A94D-4474-BEEB-3A27A8CFEC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794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77B32-4AF6-4FA3-B8B5-1842D7CD1CD1}" type="datetimeFigureOut">
              <a:rPr lang="es-ES" smtClean="0"/>
              <a:pPr/>
              <a:t>28/05/2012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D89B-A94D-4474-BEEB-3A27A8CFEC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4017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77B32-4AF6-4FA3-B8B5-1842D7CD1CD1}" type="datetimeFigureOut">
              <a:rPr lang="es-ES" smtClean="0"/>
              <a:pPr/>
              <a:t>28/05/2012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D89B-A94D-4474-BEEB-3A27A8CFEC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891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77B32-4AF6-4FA3-B8B5-1842D7CD1CD1}" type="datetimeFigureOut">
              <a:rPr lang="es-ES" smtClean="0"/>
              <a:pPr/>
              <a:t>28/05/2012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D89B-A94D-4474-BEEB-3A27A8CFEC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5943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77B32-4AF6-4FA3-B8B5-1842D7CD1CD1}" type="datetimeFigureOut">
              <a:rPr lang="es-ES" smtClean="0"/>
              <a:pPr/>
              <a:t>28/05/2012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D89B-A94D-4474-BEEB-3A27A8CFEC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7931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77B32-4AF6-4FA3-B8B5-1842D7CD1CD1}" type="datetimeFigureOut">
              <a:rPr lang="es-ES" smtClean="0"/>
              <a:pPr/>
              <a:t>28/05/2012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AD89B-A94D-4474-BEEB-3A27A8CFEC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1232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18659" y="1124744"/>
            <a:ext cx="77768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dirty="0">
                <a:solidFill>
                  <a:srgbClr val="FFFF00"/>
                </a:solidFill>
                <a:latin typeface="Snap ITC" pitchFamily="82" charset="0"/>
              </a:rPr>
              <a:t>Clasificación de las industrias y la empresa industrial</a:t>
            </a:r>
            <a:endParaRPr lang="es-ES" sz="6000" dirty="0">
              <a:solidFill>
                <a:srgbClr val="FFFF00"/>
              </a:solidFill>
              <a:latin typeface="Snap IT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95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01866" y="548680"/>
            <a:ext cx="871296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sz="3200" b="1" dirty="0" smtClean="0">
                <a:solidFill>
                  <a:srgbClr val="FF0066"/>
                </a:solidFill>
                <a:cs typeface="Arial" pitchFamily="34" charset="0"/>
              </a:rPr>
              <a:t>Tipos: </a:t>
            </a:r>
            <a:endParaRPr lang="es-ES" sz="3200" dirty="0" smtClean="0">
              <a:solidFill>
                <a:srgbClr val="FF0066"/>
              </a:solidFill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Industrias de bienes de producción: elaboran productos semielaborados, abastece a otras industrias para que estas fabriquen materiales y maneja enormes cantidades de producto y mucha mano de obra.  </a:t>
            </a:r>
          </a:p>
          <a:p>
            <a:pPr marL="285750" indent="-285750">
              <a:buFontTx/>
              <a:buChar char="-"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www.apuntesmeta.com/Siderurgia/Siderurgia_archivos/image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87" y="3369534"/>
            <a:ext cx="4515822" cy="278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nke.at/typo3temp/pics/6f6aae629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341" y="3369534"/>
            <a:ext cx="4188016" cy="2792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987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9174" y="548680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Industrias de bienes de uso y consumo: producen artículos que van directamente al mercado, materiales de menor tamaño que los anteriores y menos mano de obra. 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74" y="2418838"/>
            <a:ext cx="4309701" cy="2857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://multimedia.efeagro.com/1240740/4/fotos/2991810m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357430"/>
            <a:ext cx="4286248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34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87827" y="326841"/>
            <a:ext cx="835292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3200" b="1" dirty="0" smtClean="0">
                <a:solidFill>
                  <a:srgbClr val="FF0066"/>
                </a:solidFill>
              </a:rPr>
              <a:t> Las industrias punta</a:t>
            </a:r>
            <a:r>
              <a:rPr lang="es-ES" sz="3200" b="1" dirty="0">
                <a:solidFill>
                  <a:srgbClr val="FF0066"/>
                </a:solidFill>
              </a:rPr>
              <a:t> </a:t>
            </a:r>
            <a:endParaRPr lang="es-ES" sz="3200" b="1" dirty="0" smtClean="0">
              <a:solidFill>
                <a:srgbClr val="FF0066"/>
              </a:solidFill>
            </a:endParaRPr>
          </a:p>
          <a:p>
            <a:endParaRPr lang="es-ES" sz="800" dirty="0" smtClean="0"/>
          </a:p>
          <a:p>
            <a:r>
              <a:rPr lang="es-ES" sz="2400" dirty="0" smtClean="0"/>
              <a:t>Se tratan de las empresas que utilizan las tecnologías mas avanzadas y recientes.</a:t>
            </a:r>
          </a:p>
          <a:p>
            <a:r>
              <a:rPr lang="es-ES" sz="2400" dirty="0" smtClean="0"/>
              <a:t>Estas empresas invierten un gran capital en investigación  y en mantener un personal altamente cualificado.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 </a:t>
            </a:r>
          </a:p>
          <a:p>
            <a:endParaRPr lang="es-ES" dirty="0"/>
          </a:p>
        </p:txBody>
      </p:sp>
      <p:pic>
        <p:nvPicPr>
          <p:cNvPr id="1026" name="Picture 2" descr="http://timerime.com/user_files/52/52840/media/20070410klpgeodes_165.Ies.SCO.jpg?t=12984325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87" y="2636912"/>
            <a:ext cx="5124450" cy="340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1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476672"/>
            <a:ext cx="889248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3200" b="1" dirty="0">
                <a:solidFill>
                  <a:srgbClr val="FF0066"/>
                </a:solidFill>
              </a:rPr>
              <a:t> Clasificación de la empresa industrial</a:t>
            </a:r>
          </a:p>
          <a:p>
            <a:r>
              <a:rPr lang="es-ES" sz="2400" dirty="0"/>
              <a:t>La unidad básica de agrupamiento industrial es la empresa, pero también hay personas que trabajan de manera libre sin estar asociados a ninguna empresa llamados autónomos.</a:t>
            </a:r>
          </a:p>
          <a:p>
            <a:r>
              <a:rPr lang="es-ES" sz="2400" dirty="0"/>
              <a:t>Las empresas se </a:t>
            </a:r>
            <a:r>
              <a:rPr lang="es-ES" sz="2400" dirty="0" smtClean="0"/>
              <a:t>clasifican:</a:t>
            </a:r>
            <a:endParaRPr lang="es-ES" sz="2400" dirty="0"/>
          </a:p>
          <a:p>
            <a:r>
              <a:rPr lang="es-ES" sz="2400" b="1" dirty="0">
                <a:solidFill>
                  <a:srgbClr val="FFFF00"/>
                </a:solidFill>
              </a:rPr>
              <a:t>Según el tamaño: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400" dirty="0"/>
              <a:t>Pequeña.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400" dirty="0"/>
              <a:t>Mediana.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400" dirty="0"/>
              <a:t>Grande.</a:t>
            </a:r>
          </a:p>
          <a:p>
            <a:r>
              <a:rPr lang="es-ES" sz="2400" b="1" dirty="0">
                <a:solidFill>
                  <a:srgbClr val="FFFF00"/>
                </a:solidFill>
              </a:rPr>
              <a:t>Según la organización: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400" dirty="0"/>
              <a:t>Sociedades limitadas.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400" dirty="0"/>
              <a:t>Sociedades anónimas.</a:t>
            </a:r>
          </a:p>
          <a:p>
            <a:r>
              <a:rPr lang="es-ES" sz="2400" b="1" dirty="0">
                <a:solidFill>
                  <a:srgbClr val="FFFF00"/>
                </a:solidFill>
              </a:rPr>
              <a:t>Según la procedencia del capital: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400" dirty="0"/>
              <a:t>Públicas.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2400" dirty="0"/>
              <a:t>Privadas.</a:t>
            </a:r>
          </a:p>
        </p:txBody>
      </p:sp>
    </p:spTree>
    <p:extLst>
      <p:ext uri="{BB962C8B-B14F-4D97-AF65-F5344CB8AC3E}">
        <p14:creationId xmlns:p14="http://schemas.microsoft.com/office/powerpoint/2010/main" val="306994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176</Words>
  <Application>Microsoft Office PowerPoint</Application>
  <PresentationFormat>Presentación en pantalla (4:3)</PresentationFormat>
  <Paragraphs>25</Paragraphs>
  <Slides>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ALUMNOS</dc:creator>
  <cp:lastModifiedBy>ALUMNOS</cp:lastModifiedBy>
  <cp:revision>21</cp:revision>
  <dcterms:created xsi:type="dcterms:W3CDTF">2012-05-21T06:58:30Z</dcterms:created>
  <dcterms:modified xsi:type="dcterms:W3CDTF">2012-05-28T10:20:18Z</dcterms:modified>
</cp:coreProperties>
</file>